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2" d="100"/>
          <a:sy n="112" d="100"/>
        </p:scale>
        <p:origin x="150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A938C-F7FA-44A5-925B-770BE2093CF7}" type="datetimeFigureOut">
              <a:rPr kumimoji="1" lang="ja-JP" altLang="en-US" smtClean="0"/>
              <a:t>2026/10/22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67397-369E-465C-B591-F1D87584F1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7220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A938C-F7FA-44A5-925B-770BE2093CF7}" type="datetimeFigureOut">
              <a:rPr kumimoji="1" lang="ja-JP" altLang="en-US" smtClean="0"/>
              <a:t>2026/10/22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67397-369E-465C-B591-F1D87584F1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007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A938C-F7FA-44A5-925B-770BE2093CF7}" type="datetimeFigureOut">
              <a:rPr kumimoji="1" lang="ja-JP" altLang="en-US" smtClean="0"/>
              <a:t>2026/10/22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67397-369E-465C-B591-F1D87584F1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3114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A938C-F7FA-44A5-925B-770BE2093CF7}" type="datetimeFigureOut">
              <a:rPr kumimoji="1" lang="ja-JP" altLang="en-US" smtClean="0"/>
              <a:t>2026/10/22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67397-369E-465C-B591-F1D87584F1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246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A938C-F7FA-44A5-925B-770BE2093CF7}" type="datetimeFigureOut">
              <a:rPr kumimoji="1" lang="ja-JP" altLang="en-US" smtClean="0"/>
              <a:t>2026/10/22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67397-369E-465C-B591-F1D87584F1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6896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A938C-F7FA-44A5-925B-770BE2093CF7}" type="datetimeFigureOut">
              <a:rPr kumimoji="1" lang="ja-JP" altLang="en-US" smtClean="0"/>
              <a:t>2026/10/22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67397-369E-465C-B591-F1D87584F1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1054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A938C-F7FA-44A5-925B-770BE2093CF7}" type="datetimeFigureOut">
              <a:rPr kumimoji="1" lang="ja-JP" altLang="en-US" smtClean="0"/>
              <a:t>2026/10/22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67397-369E-465C-B591-F1D87584F1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7749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A938C-F7FA-44A5-925B-770BE2093CF7}" type="datetimeFigureOut">
              <a:rPr kumimoji="1" lang="ja-JP" altLang="en-US" smtClean="0"/>
              <a:t>2026/10/22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67397-369E-465C-B591-F1D87584F1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8937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A938C-F7FA-44A5-925B-770BE2093CF7}" type="datetimeFigureOut">
              <a:rPr kumimoji="1" lang="ja-JP" altLang="en-US" smtClean="0"/>
              <a:t>2026/10/22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67397-369E-465C-B591-F1D87584F1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7082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A938C-F7FA-44A5-925B-770BE2093CF7}" type="datetimeFigureOut">
              <a:rPr kumimoji="1" lang="ja-JP" altLang="en-US" smtClean="0"/>
              <a:t>2026/10/22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67397-369E-465C-B591-F1D87584F1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8028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A938C-F7FA-44A5-925B-770BE2093CF7}" type="datetimeFigureOut">
              <a:rPr kumimoji="1" lang="ja-JP" altLang="en-US" smtClean="0"/>
              <a:t>2026/10/22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67397-369E-465C-B591-F1D87584F1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6176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EA938C-F7FA-44A5-925B-770BE2093CF7}" type="datetimeFigureOut">
              <a:rPr kumimoji="1" lang="ja-JP" altLang="en-US" smtClean="0"/>
              <a:t>2026/10/22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67397-369E-465C-B591-F1D87584F1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3395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64506" y="558756"/>
            <a:ext cx="7895178" cy="1068746"/>
          </a:xfrm>
        </p:spPr>
        <p:txBody>
          <a:bodyPr anchor="t" anchorCtr="0">
            <a:normAutofit/>
          </a:bodyPr>
          <a:lstStyle/>
          <a:p>
            <a:pPr algn="l"/>
            <a:r>
              <a:rPr kumimoji="1" lang="ja-JP" altLang="en-US" sz="44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発表演題名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864506" y="1733516"/>
            <a:ext cx="5522259" cy="665162"/>
          </a:xfrm>
        </p:spPr>
        <p:txBody>
          <a:bodyPr>
            <a:normAutofit/>
          </a:bodyPr>
          <a:lstStyle/>
          <a:p>
            <a:pPr algn="l"/>
            <a:r>
              <a:rPr lang="ja-JP" altLang="en-US" sz="3200" b="1" dirty="0"/>
              <a:t>著者</a:t>
            </a:r>
            <a:r>
              <a:rPr lang="ja-JP" altLang="en-US" sz="3200" b="1" dirty="0">
                <a:latin typeface="ＭＳ ゴシック" panose="020B0609070205080204" pitchFamily="49" charset="-128"/>
                <a:ea typeface="ＭＳ ゴシック" panose="020B0609070205080204" pitchFamily="49" charset="-128"/>
                <a:cs typeface="+mj-cs"/>
              </a:rPr>
              <a:t>全員</a:t>
            </a:r>
            <a:r>
              <a:rPr lang="ja-JP" altLang="en-US" sz="3200" b="1" dirty="0"/>
              <a:t>の氏名・所属</a:t>
            </a:r>
          </a:p>
        </p:txBody>
      </p:sp>
      <p:sp>
        <p:nvSpPr>
          <p:cNvPr id="4" name="サブタイトル 2"/>
          <p:cNvSpPr txBox="1">
            <a:spLocks/>
          </p:cNvSpPr>
          <p:nvPr/>
        </p:nvSpPr>
        <p:spPr>
          <a:xfrm>
            <a:off x="813058" y="3575570"/>
            <a:ext cx="7998074" cy="20566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3600" b="1" dirty="0">
                <a:solidFill>
                  <a:srgbClr val="FF0000"/>
                </a:solidFill>
              </a:rPr>
              <a:t>日本超音波医学会</a:t>
            </a:r>
            <a:r>
              <a:rPr lang="en-US" altLang="ja-JP" sz="3600" b="1" dirty="0">
                <a:solidFill>
                  <a:srgbClr val="FF0000"/>
                </a:solidFill>
              </a:rPr>
              <a:t>COI</a:t>
            </a:r>
            <a:r>
              <a:rPr lang="ja-JP" altLang="en-US" sz="3600" b="1" dirty="0">
                <a:solidFill>
                  <a:srgbClr val="FF0000"/>
                </a:solidFill>
              </a:rPr>
              <a:t>開示：</a:t>
            </a:r>
          </a:p>
          <a:p>
            <a:pPr algn="l"/>
            <a:r>
              <a:rPr lang="ja-JP" altLang="en-US" sz="3600" b="1" dirty="0"/>
              <a:t>演題発表に関連し，</a:t>
            </a:r>
            <a:endParaRPr lang="en-US" altLang="ja-JP" sz="3600" b="1" dirty="0"/>
          </a:p>
          <a:p>
            <a:pPr algn="l"/>
            <a:r>
              <a:rPr lang="ja-JP" altLang="en-US" sz="3600" b="1" u="sng" dirty="0"/>
              <a:t>開示すべき</a:t>
            </a:r>
            <a:r>
              <a:rPr lang="en-US" altLang="ja-JP" sz="3600" b="1" u="sng" dirty="0"/>
              <a:t>COI</a:t>
            </a:r>
            <a:r>
              <a:rPr lang="ja-JP" altLang="en-US" sz="3600" b="1" u="sng" dirty="0"/>
              <a:t>状態はありません。</a:t>
            </a:r>
          </a:p>
        </p:txBody>
      </p:sp>
    </p:spTree>
    <p:extLst>
      <p:ext uri="{BB962C8B-B14F-4D97-AF65-F5344CB8AC3E}">
        <p14:creationId xmlns:p14="http://schemas.microsoft.com/office/powerpoint/2010/main" val="29913137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28</Words>
  <Application>Microsoft Office PowerPoint</Application>
  <PresentationFormat>画面に合わせる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ゴシック</vt:lpstr>
      <vt:lpstr>Arial</vt:lpstr>
      <vt:lpstr>Calibri</vt:lpstr>
      <vt:lpstr>Calibri Light</vt:lpstr>
      <vt:lpstr>Office テーマ</vt:lpstr>
      <vt:lpstr>発表演題名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2024-01-25T05:28:25Z</dcterms:created>
  <dcterms:modified xsi:type="dcterms:W3CDTF">2026-10-22T02:48:09Z</dcterms:modified>
</cp:coreProperties>
</file>